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9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EDF663-6846-4B33-BF9B-6C11F38C778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8380-7517-47EC-AAE7-0A345897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.citiprogram.org/en/homepag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CITI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79848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entire page and click continue To complete the application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076" y="685800"/>
            <a:ext cx="3182673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Log 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127" y="685800"/>
            <a:ext cx="744257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View Courses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456" y="685800"/>
            <a:ext cx="6391914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7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start now and finish all 15 modules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952" y="685800"/>
            <a:ext cx="6832922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https://about.citiprogram.org/en/homepage/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9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Register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2066115"/>
            <a:ext cx="9896701" cy="8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Regis College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0" y="1545431"/>
            <a:ext cx="8124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 agree and affirm, then click continue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562" y="685800"/>
            <a:ext cx="805570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and click continue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979" y="685800"/>
            <a:ext cx="4922868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continue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279" y="685800"/>
            <a:ext cx="4696267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continue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72" y="685800"/>
            <a:ext cx="6800882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all the questions if you want CEU’s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490" y="685800"/>
            <a:ext cx="3273846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1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73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CITI Training</vt:lpstr>
      <vt:lpstr>CITI Training</vt:lpstr>
      <vt:lpstr>Click on Register</vt:lpstr>
      <vt:lpstr>Enter Regis College</vt:lpstr>
      <vt:lpstr>Check I agree and affirm, then click continue</vt:lpstr>
      <vt:lpstr>Complete and click continue</vt:lpstr>
      <vt:lpstr>Click continue</vt:lpstr>
      <vt:lpstr>Click continue</vt:lpstr>
      <vt:lpstr>Answer all the questions if you want CEU’s</vt:lpstr>
      <vt:lpstr>Complete entire page and click continue To complete the application</vt:lpstr>
      <vt:lpstr>Then Log in</vt:lpstr>
      <vt:lpstr>Click on View Courses</vt:lpstr>
      <vt:lpstr>Click start now and finish all 15 modules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Training</dc:title>
  <dc:creator>Travers Edmund</dc:creator>
  <cp:lastModifiedBy>Colleen Malachowski</cp:lastModifiedBy>
  <cp:revision>1</cp:revision>
  <dcterms:created xsi:type="dcterms:W3CDTF">2019-09-03T14:22:41Z</dcterms:created>
  <dcterms:modified xsi:type="dcterms:W3CDTF">2019-10-16T16:47:04Z</dcterms:modified>
</cp:coreProperties>
</file>